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55" y="53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Sotiris1\Εργασία\ΕΥΔ\Τουρισμός\PEP\PEPneEG\ΠΕΠ\Untitled-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01674"/>
            <a:ext cx="10260013" cy="14331950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7/6/2023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46106" y="3735234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ANDROS LA GRANDE BELEZZA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Επενδυτική – Τουριστική – Οικολογική ΙΚΕ που εδρεύει στην περιφέρεια Νοτίου Αιγαίου 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399.907,20  € εκ των οποίων η δημόσια δαπάνη ανέρχεται σε 199.953,60 €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18259"/>
            <a:ext cx="9217024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συστημάτων διασφάλισης ποιότητας, περιβαλλοντικής 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265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Giorgos Christopoulos</cp:lastModifiedBy>
  <cp:revision>55</cp:revision>
  <cp:lastPrinted>2019-12-05T14:31:53Z</cp:lastPrinted>
  <dcterms:created xsi:type="dcterms:W3CDTF">2018-02-13T12:16:57Z</dcterms:created>
  <dcterms:modified xsi:type="dcterms:W3CDTF">2023-06-07T10:34:35Z</dcterms:modified>
</cp:coreProperties>
</file>