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5971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2" descr="C:\Sotiris1\Εργασία\ΕΥΔ\Τουρισμός\PEP\PEPneEG\ΠΕΠ\Untitled-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1588"/>
            <a:ext cx="10698163" cy="151177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705586"/>
            <a:ext cx="9354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ANDROS LA GRANDE BELEZZA PRIVATE COMPANY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Aegean region,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399.907,20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199.953,60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of quality assurance systems and environmental management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- Participation in exhibitions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engineering studies and tax and legal advisory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and digital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and monitoring the implementation of the Investment 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274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Giorgos Christopoulos</cp:lastModifiedBy>
  <cp:revision>65</cp:revision>
  <cp:lastPrinted>2019-12-05T14:32:32Z</cp:lastPrinted>
  <dcterms:created xsi:type="dcterms:W3CDTF">2018-02-13T12:16:57Z</dcterms:created>
  <dcterms:modified xsi:type="dcterms:W3CDTF">2023-06-07T10:39:23Z</dcterms:modified>
</cp:coreProperties>
</file>